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4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6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9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18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6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26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83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09119" y="4053383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K22973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793" y="4034302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K22974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2285187" y="836712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LEC26 / Bec12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(LEC26: 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#103-M152; BEC12: 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# 103-M154)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6459313" y="1556792"/>
            <a:ext cx="24331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Immunofluorescence staining of BEC12/LA5 (green) [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Cat# 103-M154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] and LEC26/LA102 (red) [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Cat# 103-M152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] in the tongue and small intestine from C57BL/6 female mice. Fresh frozen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cryosections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micron thick) were fixed with acetone for 10 min at RT and then reacted directly with Biotin-conjugated LA102 followed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streptoavidin-Cy3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(red) and Alexa488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labeled LA5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(green) for double staining.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 smtClean="0">
              <a:cs typeface="Arial" charset="0"/>
            </a:endParaRPr>
          </a:p>
          <a:p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experiments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were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performed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 Prof. T. </a:t>
            </a:r>
            <a:r>
              <a:rPr lang="de-DE" sz="800" dirty="0" err="1" smtClean="0">
                <a:latin typeface="Times New Roman" pitchFamily="18" charset="0"/>
                <a:cs typeface="Times New Roman" pitchFamily="18" charset="0"/>
              </a:rPr>
              <a:t>Ezaki</a:t>
            </a:r>
            <a:r>
              <a:rPr lang="de-DE" sz="800" dirty="0" smtClean="0">
                <a:latin typeface="Times New Roman" pitchFamily="18" charset="0"/>
                <a:cs typeface="Times New Roman" pitchFamily="18" charset="0"/>
              </a:rPr>
              <a:t>, TWMU, Tokyo, Japan.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71" y="1484784"/>
            <a:ext cx="2871220" cy="216000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492454"/>
            <a:ext cx="2871220" cy="216000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9" y="4026193"/>
            <a:ext cx="2871220" cy="216000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026193"/>
            <a:ext cx="2871220" cy="2160000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295801" y="3602766"/>
            <a:ext cx="21675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BEC12 (LA5): </a:t>
            </a:r>
            <a:r>
              <a:rPr lang="de-DE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Tongue</a:t>
            </a:r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100X</a:t>
            </a:r>
            <a:endParaRPr lang="de-DE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320320" y="3619694"/>
            <a:ext cx="2249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LEC26 (LA102): </a:t>
            </a:r>
            <a:r>
              <a:rPr lang="de-DE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Tongue</a:t>
            </a:r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100X</a:t>
            </a:r>
            <a:endParaRPr lang="de-DE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304262" y="6161032"/>
            <a:ext cx="22637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Tongue</a:t>
            </a:r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(LA102vsLA5) 100X</a:t>
            </a:r>
            <a:endParaRPr lang="de-DE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3316351" y="6152559"/>
            <a:ext cx="26629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de-DE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Intestine</a:t>
            </a:r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r>
              <a:rPr lang="de-DE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(LA102vsLA5) 40X</a:t>
            </a:r>
            <a:endParaRPr lang="de-DE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716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25</cp:revision>
  <dcterms:created xsi:type="dcterms:W3CDTF">2013-05-24T08:27:18Z</dcterms:created>
  <dcterms:modified xsi:type="dcterms:W3CDTF">2015-03-24T13:18:53Z</dcterms:modified>
</cp:coreProperties>
</file>